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3"/>
  </p:notesMasterIdLst>
  <p:handoutMasterIdLst>
    <p:handoutMasterId r:id="rId24"/>
  </p:handout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</p:sldIdLst>
  <p:sldSz cx="9144000" cy="6858000" type="screen4x3"/>
  <p:notesSz cx="6858000" cy="9144000"/>
  <p:custDataLst>
    <p:tags r:id="rId25"/>
  </p:custDataLst>
  <p:defaultTextStyle>
    <a:defPPr>
      <a:defRPr lang="de-DE"/>
    </a:defPPr>
    <a:lvl1pPr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6F00"/>
    <a:srgbClr val="644A00"/>
    <a:srgbClr val="FFC50D"/>
    <a:srgbClr val="EFA014"/>
    <a:srgbClr val="B00000"/>
    <a:srgbClr val="6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8" autoAdjust="0"/>
    <p:restoredTop sz="94639" autoAdjust="0"/>
  </p:normalViewPr>
  <p:slideViewPr>
    <p:cSldViewPr showGuides="1">
      <p:cViewPr>
        <p:scale>
          <a:sx n="70" d="100"/>
          <a:sy n="70" d="100"/>
        </p:scale>
        <p:origin x="-318" y="-126"/>
      </p:cViewPr>
      <p:guideLst>
        <p:guide orient="horz" pos="300"/>
        <p:guide orient="horz" pos="1162"/>
        <p:guide orient="horz" pos="3929"/>
        <p:guide pos="249"/>
        <p:guide pos="4558"/>
        <p:guide pos="4649"/>
        <p:guide pos="55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 showGuides="1">
      <p:cViewPr varScale="1">
        <p:scale>
          <a:sx n="54" d="100"/>
          <a:sy n="54" d="100"/>
        </p:scale>
        <p:origin x="-177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E2704CEB-3E25-4829-9010-C0093A1D43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899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endParaRPr lang="de-DE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endParaRPr lang="de-DE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endParaRPr lang="de-DE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D556311D-1035-4773-8B3B-28AF417A42DA}" type="slidenum">
              <a:rPr lang="de-DE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893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271463" indent="-269875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533400" indent="-260350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804863" indent="-269875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074738" indent="-268288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6311D-1035-4773-8B3B-28AF417A42DA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9999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6311D-1035-4773-8B3B-28AF417A42DA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9999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6311D-1035-4773-8B3B-28AF417A42DA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9999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6311D-1035-4773-8B3B-28AF417A42DA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9999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6311D-1035-4773-8B3B-28AF417A42DA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9999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6311D-1035-4773-8B3B-28AF417A42DA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9999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6311D-1035-4773-8B3B-28AF417A42DA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9999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" y="17721"/>
            <a:ext cx="6840537" cy="668079"/>
          </a:xfrm>
          <a:prstGeom prst="rect">
            <a:avLst/>
          </a:prstGeom>
        </p:spPr>
        <p:txBody>
          <a:bodyPr anchor="b"/>
          <a:lstStyle>
            <a:lvl1pPr>
              <a:defRPr sz="3200" b="1" cap="none" spc="0" baseline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defRPr>
            </a:lvl1pPr>
          </a:lstStyle>
          <a:p>
            <a:pPr lvl="0"/>
            <a:r>
              <a:rPr lang="en-US" noProof="0" dirty="0" smtClean="0"/>
              <a:t>Tognum America Service</a:t>
            </a:r>
            <a:endParaRPr lang="de-DE" noProof="0" dirty="0" smtClean="0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gray">
          <a:xfrm>
            <a:off x="0" y="3284538"/>
            <a:ext cx="9144000" cy="1444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de-DE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04800" y="838200"/>
            <a:ext cx="6858000" cy="554355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803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038600" y="54864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81200" y="5655677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533400" y="6342467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304800" y="6342467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Oct</a:t>
            </a:r>
            <a:r>
              <a:rPr lang="en-US" baseline="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2012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3440875" y="6333507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139BEC2-E123-4F30-A03D-ADBB22FCF610}" type="slidenum">
              <a:rPr lang="en-US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‹#›</a:t>
            </a:fld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6858000" y="6349448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Adam Matlock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007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7" name="Picture 23" descr="2008-07-15_Inhal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8820"/>
            <a:ext cx="9144000" cy="57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4" descr="2008-07-15_Titel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581"/>
            <a:ext cx="9144000" cy="277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gray">
          <a:xfrm>
            <a:off x="152400" y="914401"/>
            <a:ext cx="8763000" cy="5467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de-DE" dirty="0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304800" y="17721"/>
            <a:ext cx="6840537" cy="66807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cap="none" spc="0" baseline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/>
              <a:t>Tognum America Service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2450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tabLst>
          <a:tab pos="266700" algn="l"/>
        </a:tabLs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271463" indent="-26987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2pPr>
      <a:lvl3pPr marL="533400" indent="-2603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3pPr>
      <a:lvl4pPr marL="804863" indent="-26987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4pPr>
      <a:lvl5pPr marL="10747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5pPr>
      <a:lvl6pPr marL="15319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6pPr>
      <a:lvl7pPr marL="19891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7pPr>
      <a:lvl8pPr marL="24463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8pPr>
      <a:lvl9pPr marL="29035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>
                <a:solidFill>
                  <a:schemeClr val="bg1"/>
                </a:solidFill>
              </a:r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July 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1600200"/>
            <a:ext cx="8382000" cy="3373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Export </a:t>
            </a:r>
            <a:r>
              <a:rPr lang="en-US" sz="2000" b="1" dirty="0" smtClean="0">
                <a:solidFill>
                  <a:schemeClr val="bg1"/>
                </a:solidFill>
              </a:rPr>
              <a:t>Software / Cal File In Diasys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If you need to share a calibration file, it can be exported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n-US" sz="1800" dirty="0">
                <a:solidFill>
                  <a:schemeClr val="bg1"/>
                </a:solidFill>
              </a:rPr>
              <a:t>through Diasys.</a:t>
            </a:r>
          </a:p>
          <a:p>
            <a:r>
              <a:rPr lang="en-US" sz="1800" dirty="0">
                <a:solidFill>
                  <a:schemeClr val="bg1"/>
                </a:solidFill>
              </a:rPr>
              <a:t> </a:t>
            </a:r>
          </a:p>
          <a:p>
            <a:r>
              <a:rPr lang="en-US" sz="1800" dirty="0">
                <a:solidFill>
                  <a:schemeClr val="bg1"/>
                </a:solidFill>
              </a:rPr>
              <a:t>You must have a copy of the cal file on your PC. </a:t>
            </a:r>
          </a:p>
          <a:p>
            <a:r>
              <a:rPr lang="en-US" sz="1800" dirty="0">
                <a:solidFill>
                  <a:schemeClr val="bg1"/>
                </a:solidFill>
              </a:rPr>
              <a:t> </a:t>
            </a:r>
          </a:p>
          <a:p>
            <a:r>
              <a:rPr lang="en-US" sz="1800" dirty="0">
                <a:solidFill>
                  <a:schemeClr val="bg1"/>
                </a:solidFill>
              </a:rPr>
              <a:t>This can be done in two different ways</a:t>
            </a:r>
            <a:r>
              <a:rPr lang="en-US" sz="1800" dirty="0" smtClean="0">
                <a:solidFill>
                  <a:schemeClr val="bg1"/>
                </a:solidFill>
              </a:rPr>
              <a:t>.</a:t>
            </a:r>
          </a:p>
          <a:p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Either download a copy from the mainframe or if you have plugged into a controller, it will have saved a copy of the cal on your PC.</a:t>
            </a:r>
          </a:p>
        </p:txBody>
      </p:sp>
    </p:spTree>
    <p:extLst>
      <p:ext uri="{BB962C8B-B14F-4D97-AF65-F5344CB8AC3E}">
        <p14:creationId xmlns:p14="http://schemas.microsoft.com/office/powerpoint/2010/main" val="206646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460356"/>
            <a:ext cx="5476875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NOTE!!!!!!!!!!!</a:t>
            </a:r>
          </a:p>
          <a:p>
            <a:pPr algn="ctr"/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Only one file at a time can be saved in Export folder.</a:t>
            </a:r>
          </a:p>
          <a:p>
            <a:pPr algn="ctr"/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Each new </a:t>
            </a:r>
            <a:r>
              <a:rPr lang="en-US" sz="1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cal</a:t>
            </a:r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exported will force the deletion of anything in this folder.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894" y="2571693"/>
            <a:ext cx="5854035" cy="3548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export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84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460356"/>
            <a:ext cx="5476875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NOTE!!!!!!!!!!!</a:t>
            </a:r>
          </a:p>
          <a:p>
            <a:pPr algn="ctr"/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Only one file at a time can be saved in Export folder.</a:t>
            </a:r>
          </a:p>
          <a:p>
            <a:pPr algn="ctr"/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Each new </a:t>
            </a:r>
            <a:r>
              <a:rPr lang="en-US" sz="1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cal</a:t>
            </a:r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exported will force the deletion of anything in this folder.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export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971800"/>
            <a:ext cx="6333445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46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460356"/>
            <a:ext cx="5476875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NOTE!!!!!!!!!!!</a:t>
            </a:r>
          </a:p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Only one file at a time can be saved in Export folder.</a:t>
            </a:r>
          </a:p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Each new </a:t>
            </a:r>
            <a:r>
              <a:rPr lang="en-US" sz="1600" dirty="0" err="1" smtClean="0">
                <a:solidFill>
                  <a:srgbClr val="FF0000"/>
                </a:solidFill>
              </a:rPr>
              <a:t>cal</a:t>
            </a:r>
            <a:r>
              <a:rPr lang="en-US" sz="1600" dirty="0" smtClean="0">
                <a:solidFill>
                  <a:srgbClr val="FF0000"/>
                </a:solidFill>
              </a:rPr>
              <a:t> exported will force the deletion of anything in this folder.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225" y="2743200"/>
            <a:ext cx="554355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export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46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460356"/>
            <a:ext cx="5476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Move the file from here !!!!!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This will be erased when exporting the next file !!!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export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62792"/>
            <a:ext cx="8695079" cy="2479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99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460356"/>
            <a:ext cx="5476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The exported file is in a .EXE format.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Find the file on your computer somewhere and double click or “run” the file.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export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62792"/>
            <a:ext cx="8695079" cy="2479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158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2209799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import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79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2438" y="1600200"/>
            <a:ext cx="5476875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This window should open automatically.</a:t>
            </a:r>
          </a:p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Diasys will unzip the file and place it in the C:\Diasys\Import folder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import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531" y="2357213"/>
            <a:ext cx="4356762" cy="389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318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976071"/>
            <a:ext cx="5476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This window should open automatically.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import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514600"/>
            <a:ext cx="4989545" cy="264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560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3702" y="1460356"/>
            <a:ext cx="5476875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This window should open automatically.</a:t>
            </a:r>
            <a:endParaRPr lang="en-US" b="1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Remember only one </a:t>
            </a:r>
            <a:r>
              <a:rPr lang="en-US" b="1" dirty="0" err="1" smtClean="0">
                <a:solidFill>
                  <a:schemeClr val="bg1">
                    <a:lumMod val="85000"/>
                  </a:schemeClr>
                </a:solidFill>
              </a:rPr>
              <a:t>cal</a:t>
            </a:r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 file can exist in C:\Diasys\Import</a:t>
            </a:r>
          </a:p>
          <a:p>
            <a:pPr algn="ctr"/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If there is something in this folder it will be erased.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055" y="2743200"/>
            <a:ext cx="4227713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import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06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548825"/>
            <a:ext cx="5476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>
                    <a:lumMod val="85000"/>
                  </a:schemeClr>
                </a:solidFill>
              </a:rPr>
              <a:t>After Import was completed, you must open Diasys to continue.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import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8" y="2133600"/>
            <a:ext cx="61817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433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July 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1524000"/>
            <a:ext cx="838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You can </a:t>
            </a:r>
            <a:r>
              <a:rPr lang="en-US" sz="2000" dirty="0" smtClean="0">
                <a:solidFill>
                  <a:schemeClr val="bg1"/>
                </a:solidFill>
              </a:rPr>
              <a:t>check calibrations available for export  </a:t>
            </a:r>
            <a:r>
              <a:rPr lang="en-US" sz="2000" dirty="0">
                <a:solidFill>
                  <a:schemeClr val="bg1"/>
                </a:solidFill>
              </a:rPr>
              <a:t>by opening “edit engines </a:t>
            </a:r>
            <a:r>
              <a:rPr lang="en-US" sz="2000" dirty="0" smtClean="0">
                <a:solidFill>
                  <a:schemeClr val="bg1"/>
                </a:solidFill>
              </a:rPr>
              <a:t>in </a:t>
            </a:r>
            <a:r>
              <a:rPr lang="en-US" sz="2000" dirty="0">
                <a:solidFill>
                  <a:schemeClr val="bg1"/>
                </a:solidFill>
              </a:rPr>
              <a:t>local </a:t>
            </a:r>
            <a:r>
              <a:rPr lang="en-US" sz="2000" dirty="0" smtClean="0">
                <a:solidFill>
                  <a:schemeClr val="bg1"/>
                </a:solidFill>
              </a:rPr>
              <a:t>database”</a:t>
            </a:r>
            <a:r>
              <a:rPr lang="en-US" sz="2000" dirty="0" smtClean="0"/>
              <a:t>”.</a:t>
            </a:r>
            <a:endParaRPr lang="en-US" sz="2000" dirty="0"/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8" y="2133600"/>
            <a:ext cx="61817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927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798910"/>
            <a:ext cx="5476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>
                    <a:lumMod val="85000"/>
                  </a:schemeClr>
                </a:solidFill>
              </a:rPr>
              <a:t>After Import was completed, you must open Diasys to continue.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2590800"/>
            <a:ext cx="5286375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import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35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798910"/>
            <a:ext cx="54768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This file will automatically be placed in the folder with the same engine Serial Number.</a:t>
            </a:r>
          </a:p>
          <a:p>
            <a:pPr algn="ctr"/>
            <a:endParaRPr lang="en-US" sz="14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It will overwrite the existing </a:t>
            </a:r>
            <a:r>
              <a:rPr lang="en-US" sz="1400" b="1" dirty="0" err="1" smtClean="0">
                <a:solidFill>
                  <a:schemeClr val="bg1">
                    <a:lumMod val="85000"/>
                  </a:schemeClr>
                </a:solidFill>
              </a:rPr>
              <a:t>cal</a:t>
            </a:r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 in this folder</a:t>
            </a:r>
            <a:r>
              <a:rPr lang="en-US" sz="1600" b="1" dirty="0" smtClean="0"/>
              <a:t>.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512" y="2895600"/>
            <a:ext cx="7279382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75475" y="556260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Done!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import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85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July 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1524000"/>
            <a:ext cx="838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This will list any calibration files available for export on your PC</a:t>
            </a:r>
            <a:endParaRPr lang="en-US" sz="2000" dirty="0"/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2290234"/>
            <a:ext cx="6913563" cy="324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386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July 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1524000"/>
            <a:ext cx="838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This is the export / import button</a:t>
            </a:r>
            <a:endParaRPr lang="en-US" sz="2000" dirty="0"/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8" y="2133600"/>
            <a:ext cx="61817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787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July 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1066800"/>
            <a:ext cx="8382000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Import cal with </a:t>
            </a:r>
            <a:r>
              <a:rPr lang="en-US" sz="1800" b="1" dirty="0" smtClean="0">
                <a:solidFill>
                  <a:schemeClr val="bg1"/>
                </a:solidFill>
              </a:rPr>
              <a:t>Diasys</a:t>
            </a:r>
            <a:r>
              <a:rPr lang="en-US" sz="1800" b="1" dirty="0">
                <a:solidFill>
                  <a:schemeClr val="bg1"/>
                </a:solidFill>
              </a:rPr>
              <a:t> 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If cal was renamed with .TXT or other extension for emailing purposes, rename cal file to .EXE extension</a:t>
            </a:r>
            <a:r>
              <a:rPr lang="en-US" sz="1800" dirty="0" smtClean="0">
                <a:solidFill>
                  <a:schemeClr val="bg1"/>
                </a:solidFill>
              </a:rPr>
              <a:t>.</a:t>
            </a:r>
            <a:r>
              <a:rPr lang="en-US" sz="1800" dirty="0">
                <a:solidFill>
                  <a:schemeClr val="bg1"/>
                </a:solidFill>
              </a:rPr>
              <a:t> </a:t>
            </a:r>
          </a:p>
          <a:p>
            <a:r>
              <a:rPr lang="en-US" sz="1800" dirty="0">
                <a:solidFill>
                  <a:schemeClr val="bg1"/>
                </a:solidFill>
              </a:rPr>
              <a:t>Double click on renamed cal file ******.</a:t>
            </a:r>
            <a:r>
              <a:rPr lang="en-US" sz="1800" dirty="0" smtClean="0">
                <a:solidFill>
                  <a:schemeClr val="bg1"/>
                </a:solidFill>
              </a:rPr>
              <a:t>EXE</a:t>
            </a:r>
            <a:r>
              <a:rPr lang="en-US" sz="1800" dirty="0">
                <a:solidFill>
                  <a:schemeClr val="bg1"/>
                </a:solidFill>
              </a:rPr>
              <a:t> </a:t>
            </a:r>
          </a:p>
          <a:p>
            <a:r>
              <a:rPr lang="en-US" sz="1800" dirty="0">
                <a:solidFill>
                  <a:schemeClr val="bg1"/>
                </a:solidFill>
              </a:rPr>
              <a:t>You will see this message: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200400"/>
            <a:ext cx="453176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799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July , 2012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41291"/>
            <a:ext cx="7743907" cy="2025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221673" y="2057400"/>
            <a:ext cx="838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Select YES</a:t>
            </a:r>
            <a:endParaRPr lang="en-US" sz="20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72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65194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B5DBACD-B55C-4695-99BE-1D2667F8F6D8}" type="slidenum">
              <a:rPr lang="en-US" smtClean="0">
                <a:solidFill>
                  <a:schemeClr val="bg1"/>
                </a:solidFill>
              </a:r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July , 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4855" y="833938"/>
            <a:ext cx="8382000" cy="1071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Select the serial number of the file you want to import.</a:t>
            </a:r>
          </a:p>
          <a:p>
            <a:r>
              <a:rPr lang="en-US" sz="1800" b="1" dirty="0" smtClean="0">
                <a:solidFill>
                  <a:schemeClr val="bg1"/>
                </a:solidFill>
              </a:rPr>
              <a:t>You can import more than one at a time.</a:t>
            </a:r>
            <a:endParaRPr lang="en-US" sz="18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122" y="1676400"/>
            <a:ext cx="4248150" cy="403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47255" y="5709563"/>
            <a:ext cx="8382000" cy="1071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Cal file will be placed in the Diasys folder with the correct serial </a:t>
            </a:r>
            <a:r>
              <a:rPr lang="en-US" sz="1800" dirty="0" smtClean="0">
                <a:solidFill>
                  <a:schemeClr val="bg1"/>
                </a:solidFill>
              </a:rPr>
              <a:t>number.</a:t>
            </a:r>
            <a:r>
              <a:rPr lang="en-US" sz="1800" dirty="0">
                <a:solidFill>
                  <a:schemeClr val="bg1"/>
                </a:solidFill>
              </a:rPr>
              <a:t> </a:t>
            </a:r>
          </a:p>
          <a:p>
            <a:r>
              <a:rPr lang="en-US" sz="1800" dirty="0">
                <a:solidFill>
                  <a:schemeClr val="bg1"/>
                </a:solidFill>
              </a:rPr>
              <a:t>Open Units Description and program like usual</a:t>
            </a:r>
            <a:r>
              <a:rPr lang="en-US" sz="1800" dirty="0"/>
              <a:t>.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68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250082"/>
            <a:ext cx="5476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>
                    <a:lumMod val="85000"/>
                  </a:schemeClr>
                </a:solidFill>
              </a:rPr>
              <a:t>After you have connected to an engine, you can save the data file as back up. Or download a cal file and send to a colleague.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export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8" y="2133600"/>
            <a:ext cx="61817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010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460356"/>
            <a:ext cx="5476875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NOTE!!!!!!!!!!!</a:t>
            </a:r>
          </a:p>
          <a:p>
            <a:pPr algn="ctr"/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Only one file at a time can be saved in Export folder.</a:t>
            </a:r>
          </a:p>
          <a:p>
            <a:pPr algn="ctr"/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Each new </a:t>
            </a:r>
            <a:r>
              <a:rPr lang="en-US" sz="1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cal</a:t>
            </a:r>
            <a:r>
              <a:rPr lang="en-US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exported will force the deletion of anything in this folder.</a:t>
            </a:r>
          </a:p>
          <a:p>
            <a:pPr algn="ctr"/>
            <a:r>
              <a:rPr lang="en-US" sz="16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The folder is located in C:/Diasys/Export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975" y="3048000"/>
            <a:ext cx="5286375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Cal file export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1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5"/>
</p:tagLst>
</file>

<file path=ppt/theme/theme1.xml><?xml version="1.0" encoding="utf-8"?>
<a:theme xmlns:a="http://schemas.openxmlformats.org/drawingml/2006/main" name="Template for service presentations">
  <a:themeElements>
    <a:clrScheme name="Tognum">
      <a:dk1>
        <a:srgbClr val="000000"/>
      </a:dk1>
      <a:lt1>
        <a:srgbClr val="FFFFFF"/>
      </a:lt1>
      <a:dk2>
        <a:srgbClr val="4F4F4C"/>
      </a:dk2>
      <a:lt2>
        <a:srgbClr val="8F8F8C"/>
      </a:lt2>
      <a:accent1>
        <a:srgbClr val="002663"/>
      </a:accent1>
      <a:accent2>
        <a:srgbClr val="506B92"/>
      </a:accent2>
      <a:accent3>
        <a:srgbClr val="6A9900"/>
      </a:accent3>
      <a:accent4>
        <a:srgbClr val="92D400"/>
      </a:accent4>
      <a:accent5>
        <a:srgbClr val="700000"/>
      </a:accent5>
      <a:accent6>
        <a:srgbClr val="B00000"/>
      </a:accent6>
      <a:hlink>
        <a:srgbClr val="EFA014"/>
      </a:hlink>
      <a:folHlink>
        <a:srgbClr val="FFC513"/>
      </a:folHlink>
    </a:clrScheme>
    <a:fontScheme name="Excel Tognu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8F8F8C"/>
        </a:dk2>
        <a:lt2>
          <a:srgbClr val="4F4F4E"/>
        </a:lt2>
        <a:accent1>
          <a:srgbClr val="002663"/>
        </a:accent1>
        <a:accent2>
          <a:srgbClr val="506B92"/>
        </a:accent2>
        <a:accent3>
          <a:srgbClr val="FFFFFF"/>
        </a:accent3>
        <a:accent4>
          <a:srgbClr val="000000"/>
        </a:accent4>
        <a:accent5>
          <a:srgbClr val="AAACB7"/>
        </a:accent5>
        <a:accent6>
          <a:srgbClr val="486084"/>
        </a:accent6>
        <a:hlink>
          <a:srgbClr val="6A9900"/>
        </a:hlink>
        <a:folHlink>
          <a:srgbClr val="92D4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8F8F8C"/>
      </a:dk2>
      <a:lt2>
        <a:srgbClr val="4F4F4E"/>
      </a:lt2>
      <a:accent1>
        <a:srgbClr val="002663"/>
      </a:accent1>
      <a:accent2>
        <a:srgbClr val="506B92"/>
      </a:accent2>
      <a:accent3>
        <a:srgbClr val="FFFFFF"/>
      </a:accent3>
      <a:accent4>
        <a:srgbClr val="000000"/>
      </a:accent4>
      <a:accent5>
        <a:srgbClr val="AAACB7"/>
      </a:accent5>
      <a:accent6>
        <a:srgbClr val="486084"/>
      </a:accent6>
      <a:hlink>
        <a:srgbClr val="6A9900"/>
      </a:hlink>
      <a:folHlink>
        <a:srgbClr val="92D4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for service presentations</Template>
  <TotalTime>0</TotalTime>
  <Words>481</Words>
  <Application>Microsoft Office PowerPoint</Application>
  <PresentationFormat>On-screen Show (4:3)</PresentationFormat>
  <Paragraphs>86</Paragraphs>
  <Slides>21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Template for service presentations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Tognum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Thema</dc:subject>
  <dc:creator>Matlock Adam, VCNI Tognum America Inc.</dc:creator>
  <dc:description>Master: 2009-12-07</dc:description>
  <cp:lastModifiedBy>Matlock Adam, VCNI Tognum America Inc.</cp:lastModifiedBy>
  <cp:revision>12</cp:revision>
  <dcterms:created xsi:type="dcterms:W3CDTF">2012-07-06T11:30:48Z</dcterms:created>
  <dcterms:modified xsi:type="dcterms:W3CDTF">2012-10-16T14:41:19Z</dcterms:modified>
</cp:coreProperties>
</file>