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6"/>
  </p:notesMasterIdLst>
  <p:handoutMasterIdLst>
    <p:handoutMasterId r:id="rId27"/>
  </p:handoutMasterIdLst>
  <p:sldIdLst>
    <p:sldId id="267" r:id="rId2"/>
    <p:sldId id="29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91" r:id="rId12"/>
    <p:sldId id="292" r:id="rId13"/>
    <p:sldId id="293" r:id="rId14"/>
    <p:sldId id="294" r:id="rId15"/>
    <p:sldId id="311" r:id="rId16"/>
    <p:sldId id="295" r:id="rId17"/>
    <p:sldId id="276" r:id="rId18"/>
    <p:sldId id="300" r:id="rId19"/>
    <p:sldId id="299" r:id="rId20"/>
    <p:sldId id="298" r:id="rId21"/>
    <p:sldId id="301" r:id="rId22"/>
    <p:sldId id="277" r:id="rId23"/>
    <p:sldId id="302" r:id="rId24"/>
    <p:sldId id="312" r:id="rId25"/>
  </p:sldIdLst>
  <p:sldSz cx="9144000" cy="6858000" type="screen4x3"/>
  <p:notesSz cx="6858000" cy="9144000"/>
  <p:custDataLst>
    <p:tags r:id="rId28"/>
  </p:custDataLst>
  <p:defaultTextStyle>
    <a:defPPr>
      <a:defRPr lang="de-DE"/>
    </a:defPPr>
    <a:lvl1pPr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Font typeface="Arial" charset="0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6F00"/>
    <a:srgbClr val="644A00"/>
    <a:srgbClr val="FFC50D"/>
    <a:srgbClr val="EFA014"/>
    <a:srgbClr val="B00000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0" autoAdjust="0"/>
  </p:normalViewPr>
  <p:slideViewPr>
    <p:cSldViewPr showGuides="1">
      <p:cViewPr>
        <p:scale>
          <a:sx n="80" d="100"/>
          <a:sy n="80" d="100"/>
        </p:scale>
        <p:origin x="-138" y="258"/>
      </p:cViewPr>
      <p:guideLst>
        <p:guide orient="horz" pos="300"/>
        <p:guide orient="horz" pos="1162"/>
        <p:guide orient="horz" pos="3929"/>
        <p:guide pos="249"/>
        <p:guide pos="4558"/>
        <p:guide pos="4649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60"/>
    </p:cViewPr>
  </p:sorterViewPr>
  <p:notesViewPr>
    <p:cSldViewPr showGuides="1">
      <p:cViewPr varScale="1">
        <p:scale>
          <a:sx n="54" d="100"/>
          <a:sy n="54" d="100"/>
        </p:scale>
        <p:origin x="-181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E2704CEB-3E25-4829-9010-C0093A1D43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99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D556311D-1035-4773-8B3B-28AF417A42D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93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271463" indent="-269875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533400" indent="-260350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804863" indent="-269875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074738" indent="-268288" algn="l" rtl="0" fontAlgn="base">
      <a:spcBef>
        <a:spcPct val="20000"/>
      </a:spcBef>
      <a:spcAft>
        <a:spcPct val="0"/>
      </a:spcAft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038600" y="548640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81200" y="5655677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33400" y="6342467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304800" y="6342467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Oct</a:t>
            </a:r>
            <a:r>
              <a:rPr lang="en-US" baseline="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2012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3440875" y="6333507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139BEC2-E123-4F30-A03D-ADBB22FCF610}" type="slidenum"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‹#›</a:t>
            </a:fld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6858000" y="6349448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Adam Matlock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95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" name="Picture 23" descr="2008-07-15_Inhal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8820"/>
            <a:ext cx="9144000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4" descr="2008-07-15_Titel1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81"/>
            <a:ext cx="9144000" cy="277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 userDrawn="1"/>
        </p:nvSpPr>
        <p:spPr bwMode="gray">
          <a:xfrm>
            <a:off x="152400" y="914401"/>
            <a:ext cx="8763000" cy="5467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de-DE" dirty="0"/>
          </a:p>
        </p:txBody>
      </p:sp>
      <p:sp>
        <p:nvSpPr>
          <p:cNvPr id="12" name="Rectangle 2"/>
          <p:cNvSpPr txBox="1">
            <a:spLocks noChangeArrowheads="1"/>
          </p:cNvSpPr>
          <p:nvPr userDrawn="1"/>
        </p:nvSpPr>
        <p:spPr>
          <a:xfrm>
            <a:off x="304800" y="17721"/>
            <a:ext cx="6840537" cy="66807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cap="none" spc="0" baseline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Tognum America Service</a:t>
            </a:r>
            <a:endParaRPr lang="de-DE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652DD-AEFE-4F3F-BD14-95D52F0CF36F}" type="datetimeFigureOut">
              <a:rPr lang="en-US" smtClean="0"/>
              <a:t>10/4/2012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Adam Matlock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8E4EB-2F01-40E1-BC36-73D40B61F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0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tabLst>
          <a:tab pos="266700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271463" indent="-2698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2pPr>
      <a:lvl3pPr marL="533400" indent="-2603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3pPr>
      <a:lvl4pPr marL="804863" indent="-2698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4pPr>
      <a:lvl5pPr marL="10747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5pPr>
      <a:lvl6pPr marL="15319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6pPr>
      <a:lvl7pPr marL="19891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7pPr>
      <a:lvl8pPr marL="24463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8pPr>
      <a:lvl9pPr marL="2903538" indent="-2682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266700" algn="l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0"/>
            <a:ext cx="7162800" cy="1926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This presentation will cover: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marL="342900" indent="-342900" algn="ctr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Diasys File storage and ADEC reprogramming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Calibration Exporting and Importing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62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1413" y="1676400"/>
            <a:ext cx="5476875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To update an engine calibration, select Update Controller.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All existing data like run time will be saved.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242708"/>
            <a:ext cx="6181725" cy="4043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698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19691"/>
            <a:ext cx="5476875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To update an engine calibration, select Update Controller.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All existing data like run time will be saved.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575" y="3352800"/>
            <a:ext cx="2181225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19400" y="26670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Next Step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6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52600"/>
            <a:ext cx="5476875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The box with the green outline is critical to the type of programming to be done.</a:t>
            </a:r>
          </a:p>
          <a:p>
            <a:pPr algn="l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Online connection = Connect and communicate with ADEC. Also update ADEC calibration and or software.</a:t>
            </a:r>
          </a:p>
          <a:p>
            <a:pPr algn="l"/>
            <a:r>
              <a:rPr lang="en-US" sz="1400" b="1" u="sng" dirty="0" smtClean="0">
                <a:solidFill>
                  <a:srgbClr val="FF0000"/>
                </a:solidFill>
              </a:rPr>
              <a:t>Uncheck if this is ADEC will be deleted and reprogrammed with different serial number or installing a new controller.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3352800"/>
            <a:ext cx="6475413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07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6257" y="1676400"/>
            <a:ext cx="5476875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To replace an engine calibration, select Hardware Replacement.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All existing data like run time and serial number will be deleted.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242708"/>
            <a:ext cx="6181725" cy="4043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728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19691"/>
            <a:ext cx="5476875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To replace an engine calibration, select Hardware Replacement.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All existing data like run time and serial number will be deleted.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3429000"/>
            <a:ext cx="2181225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19400" y="26670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Next Step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29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639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93135" y="19050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94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5400" y="1461223"/>
            <a:ext cx="6477000" cy="385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There are two ways to download log files.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You can select </a:t>
            </a:r>
            <a:r>
              <a:rPr lang="en-US" sz="1400" dirty="0" err="1" smtClean="0">
                <a:solidFill>
                  <a:schemeClr val="bg1">
                    <a:lumMod val="85000"/>
                  </a:schemeClr>
                </a:solidFill>
              </a:rPr>
              <a:t>Logfiles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 or Extra’s</a:t>
            </a:r>
            <a:r>
              <a:rPr lang="en-US" sz="1600" dirty="0" smtClean="0"/>
              <a:t>.</a:t>
            </a:r>
          </a:p>
          <a:p>
            <a:pPr algn="ctr"/>
            <a:endParaRPr lang="en-US" dirty="0"/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Log file button will allow you to download: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Error Logs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Modification </a:t>
            </a:r>
            <a:r>
              <a:rPr lang="en-US" sz="1600" dirty="0" err="1" smtClean="0">
                <a:solidFill>
                  <a:schemeClr val="bg1"/>
                </a:solidFill>
              </a:rPr>
              <a:t>Logfile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If you go through extra’s, this will allow you to download: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Error Logs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Modification </a:t>
            </a:r>
            <a:r>
              <a:rPr lang="en-US" dirty="0" err="1">
                <a:solidFill>
                  <a:schemeClr val="bg1"/>
                </a:solidFill>
              </a:rPr>
              <a:t>Logfile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Engine History Data (Load Profile)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Parameter Values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en-US" sz="16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95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5475" y="1461223"/>
            <a:ext cx="5476875" cy="60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There are two ways to download log files.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You can select </a:t>
            </a:r>
            <a:r>
              <a:rPr lang="en-US" sz="1400" dirty="0" err="1" smtClean="0">
                <a:solidFill>
                  <a:schemeClr val="bg1">
                    <a:lumMod val="85000"/>
                  </a:schemeClr>
                </a:solidFill>
              </a:rPr>
              <a:t>Logfiles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 or Extra’s</a:t>
            </a:r>
            <a:r>
              <a:rPr lang="en-US" sz="1600" dirty="0" smtClean="0"/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113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5475" y="1642066"/>
            <a:ext cx="5476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If you select </a:t>
            </a:r>
            <a:r>
              <a:rPr lang="en-US" sz="1400" dirty="0" err="1" smtClean="0">
                <a:solidFill>
                  <a:schemeClr val="bg1">
                    <a:lumMod val="85000"/>
                  </a:schemeClr>
                </a:solidFill>
              </a:rPr>
              <a:t>Logfiles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, you will see the options below.</a:t>
            </a:r>
            <a:r>
              <a:rPr lang="en-US" sz="1600" dirty="0" smtClean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2286000"/>
            <a:ext cx="2181225" cy="361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206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492" y="2362200"/>
            <a:ext cx="40767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07492" y="2057400"/>
            <a:ext cx="407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Select Product Support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2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5475" y="1629633"/>
            <a:ext cx="5476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To download multiple files, push Extra’s button</a:t>
            </a:r>
            <a:r>
              <a:rPr lang="en-US" sz="1600" dirty="0" smtClean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96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5475" y="1629633"/>
            <a:ext cx="5476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Select Export in Excel.</a:t>
            </a:r>
            <a:r>
              <a:rPr lang="en-US" sz="1600" dirty="0" smtClean="0"/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8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81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642273"/>
            <a:ext cx="5476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Select which files you want to export to Excel.</a:t>
            </a:r>
            <a:r>
              <a:rPr lang="en-US" sz="16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29964"/>
            <a:ext cx="2730117" cy="278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963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642273"/>
            <a:ext cx="5476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Select the folder for the Excel files.</a:t>
            </a:r>
            <a:r>
              <a:rPr lang="en-US" sz="16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0740" y="875581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Log file download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712" y="1961035"/>
            <a:ext cx="5362575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171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27432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Thank You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75563" y="2057400"/>
            <a:ext cx="407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Select Controller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363" y="2426732"/>
            <a:ext cx="5753100" cy="384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53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04734"/>
            <a:ext cx="5476875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You have to create an assembly description the first time you plug into an engine. </a:t>
            </a: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It should be called Engine Description.</a:t>
            </a:r>
          </a:p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This creates a file for this engine serial number.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684" y="2590800"/>
            <a:ext cx="5105400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283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11776"/>
            <a:ext cx="5476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The assembly description is created by Diasys in the C:/Diasys/ECU_7 folder for ADEC ECU_7 units.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937" y="2243369"/>
            <a:ext cx="5332413" cy="4000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98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45383"/>
            <a:ext cx="5476875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After you have made the file for this engine, open the units assembly description folder.</a:t>
            </a:r>
          </a:p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Diasys will place the downloaded </a:t>
            </a:r>
            <a:r>
              <a:rPr lang="en-US" sz="1400" dirty="0" err="1" smtClean="0">
                <a:solidFill>
                  <a:schemeClr val="bg1">
                    <a:lumMod val="85000"/>
                  </a:schemeClr>
                </a:solidFill>
              </a:rPr>
              <a:t>cals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 in the correct folder based on the Serial Number you entered when making the description.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685" y="2742579"/>
            <a:ext cx="5105400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181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633682"/>
            <a:ext cx="5476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This button connects Diasys to the ADEC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37" y="2133600"/>
            <a:ext cx="6181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918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52600"/>
            <a:ext cx="5476875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Select the Serial Number using the drop down. </a:t>
            </a:r>
          </a:p>
          <a:p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Unless you have a multi engine application like a boat, there will only be one Serial Number.</a:t>
            </a:r>
            <a:endParaRPr 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22" y="2534352"/>
            <a:ext cx="7115175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000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5475" y="1752600"/>
            <a:ext cx="5476875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The box with the green outline is critical to the type of programming to be done.</a:t>
            </a:r>
          </a:p>
          <a:p>
            <a:pPr algn="l"/>
            <a:r>
              <a:rPr lang="en-US" sz="1400" b="1" u="sng" dirty="0" smtClean="0">
                <a:solidFill>
                  <a:srgbClr val="FF0000"/>
                </a:solidFill>
              </a:rPr>
              <a:t>Online connection = Connect and communicate with ADEC. Also update ADEC calibration and or software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</a:p>
          <a:p>
            <a:pPr algn="l"/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</a:rPr>
              <a:t>Uncheck if this is ADEC will be deleted and reprogrammed with different serial number.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2513" y="8382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Diasys File storage and ADEC reprogramming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50" y="3215246"/>
            <a:ext cx="7115175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17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5"/>
</p:tagLst>
</file>

<file path=ppt/theme/theme1.xml><?xml version="1.0" encoding="utf-8"?>
<a:theme xmlns:a="http://schemas.openxmlformats.org/drawingml/2006/main" name="Tognum english">
  <a:themeElements>
    <a:clrScheme name="Tognum">
      <a:dk1>
        <a:srgbClr val="000000"/>
      </a:dk1>
      <a:lt1>
        <a:srgbClr val="FFFFFF"/>
      </a:lt1>
      <a:dk2>
        <a:srgbClr val="4F4F4C"/>
      </a:dk2>
      <a:lt2>
        <a:srgbClr val="8F8F8C"/>
      </a:lt2>
      <a:accent1>
        <a:srgbClr val="002663"/>
      </a:accent1>
      <a:accent2>
        <a:srgbClr val="506B92"/>
      </a:accent2>
      <a:accent3>
        <a:srgbClr val="6A9900"/>
      </a:accent3>
      <a:accent4>
        <a:srgbClr val="92D400"/>
      </a:accent4>
      <a:accent5>
        <a:srgbClr val="700000"/>
      </a:accent5>
      <a:accent6>
        <a:srgbClr val="B00000"/>
      </a:accent6>
      <a:hlink>
        <a:srgbClr val="EFA014"/>
      </a:hlink>
      <a:folHlink>
        <a:srgbClr val="FFC513"/>
      </a:folHlink>
    </a:clrScheme>
    <a:fontScheme name="Excel Tognu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8F8F8C"/>
        </a:dk2>
        <a:lt2>
          <a:srgbClr val="4F4F4E"/>
        </a:lt2>
        <a:accent1>
          <a:srgbClr val="002663"/>
        </a:accent1>
        <a:accent2>
          <a:srgbClr val="506B92"/>
        </a:accent2>
        <a:accent3>
          <a:srgbClr val="FFFFFF"/>
        </a:accent3>
        <a:accent4>
          <a:srgbClr val="000000"/>
        </a:accent4>
        <a:accent5>
          <a:srgbClr val="AAACB7"/>
        </a:accent5>
        <a:accent6>
          <a:srgbClr val="486084"/>
        </a:accent6>
        <a:hlink>
          <a:srgbClr val="6A9900"/>
        </a:hlink>
        <a:folHlink>
          <a:srgbClr val="92D4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8F8F8C"/>
      </a:dk2>
      <a:lt2>
        <a:srgbClr val="4F4F4E"/>
      </a:lt2>
      <a:accent1>
        <a:srgbClr val="002663"/>
      </a:accent1>
      <a:accent2>
        <a:srgbClr val="506B92"/>
      </a:accent2>
      <a:accent3>
        <a:srgbClr val="FFFFFF"/>
      </a:accent3>
      <a:accent4>
        <a:srgbClr val="000000"/>
      </a:accent4>
      <a:accent5>
        <a:srgbClr val="AAACB7"/>
      </a:accent5>
      <a:accent6>
        <a:srgbClr val="486084"/>
      </a:accent6>
      <a:hlink>
        <a:srgbClr val="6A9900"/>
      </a:hlink>
      <a:folHlink>
        <a:srgbClr val="92D4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563</Words>
  <Application>Microsoft Office PowerPoint</Application>
  <PresentationFormat>On-screen Show (4:3)</PresentationFormat>
  <Paragraphs>72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Tognum english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Tognum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name  Presentation title Sub-heading</dc:title>
  <dc:subject>Thema</dc:subject>
  <dc:creator>Matlock Adam, VCNI Tognum America Inc.</dc:creator>
  <dc:description>Master: 2009-12-07</dc:description>
  <cp:lastModifiedBy>Matlock Adam, VCNI Tognum America Inc.</cp:lastModifiedBy>
  <cp:revision>59</cp:revision>
  <dcterms:created xsi:type="dcterms:W3CDTF">2012-06-26T14:42:21Z</dcterms:created>
  <dcterms:modified xsi:type="dcterms:W3CDTF">2012-10-04T17:07:31Z</dcterms:modified>
</cp:coreProperties>
</file>