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1"/>
  </p:notesMasterIdLst>
  <p:handoutMasterIdLst>
    <p:handoutMasterId r:id="rId32"/>
  </p:handoutMasterIdLst>
  <p:sldIdLst>
    <p:sldId id="270" r:id="rId2"/>
    <p:sldId id="281" r:id="rId3"/>
    <p:sldId id="282" r:id="rId4"/>
    <p:sldId id="284" r:id="rId5"/>
    <p:sldId id="287" r:id="rId6"/>
    <p:sldId id="286" r:id="rId7"/>
    <p:sldId id="285" r:id="rId8"/>
    <p:sldId id="283" r:id="rId9"/>
    <p:sldId id="290" r:id="rId10"/>
    <p:sldId id="291" r:id="rId11"/>
    <p:sldId id="292" r:id="rId12"/>
    <p:sldId id="294" r:id="rId13"/>
    <p:sldId id="293" r:id="rId14"/>
    <p:sldId id="280" r:id="rId15"/>
    <p:sldId id="295" r:id="rId16"/>
    <p:sldId id="269" r:id="rId17"/>
    <p:sldId id="271" r:id="rId18"/>
    <p:sldId id="272" r:id="rId19"/>
    <p:sldId id="275" r:id="rId20"/>
    <p:sldId id="274" r:id="rId21"/>
    <p:sldId id="276" r:id="rId22"/>
    <p:sldId id="277" r:id="rId23"/>
    <p:sldId id="278" r:id="rId24"/>
    <p:sldId id="297" r:id="rId25"/>
    <p:sldId id="298" r:id="rId26"/>
    <p:sldId id="299" r:id="rId27"/>
    <p:sldId id="296" r:id="rId28"/>
    <p:sldId id="268" r:id="rId29"/>
    <p:sldId id="279" r:id="rId30"/>
  </p:sldIdLst>
  <p:sldSz cx="9144000" cy="6858000" type="screen4x3"/>
  <p:notesSz cx="6858000" cy="9144000"/>
  <p:custDataLst>
    <p:tags r:id="rId33"/>
  </p:custDataLst>
  <p:defaultTextStyle>
    <a:defPPr>
      <a:defRPr lang="de-DE"/>
    </a:defPPr>
    <a:lvl1pPr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6F00"/>
    <a:srgbClr val="644A00"/>
    <a:srgbClr val="FFC50D"/>
    <a:srgbClr val="EFA014"/>
    <a:srgbClr val="B00000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9" autoAdjust="0"/>
  </p:normalViewPr>
  <p:slideViewPr>
    <p:cSldViewPr showGuides="1">
      <p:cViewPr>
        <p:scale>
          <a:sx n="66" d="100"/>
          <a:sy n="66" d="100"/>
        </p:scale>
        <p:origin x="-168" y="-126"/>
      </p:cViewPr>
      <p:guideLst>
        <p:guide orient="horz" pos="300"/>
        <p:guide orient="horz" pos="1162"/>
        <p:guide orient="horz" pos="3929"/>
        <p:guide pos="249"/>
        <p:guide pos="4558"/>
        <p:guide pos="4649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188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E2704CEB-3E25-4829-9010-C0093A1D43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899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D556311D-1035-4773-8B3B-28AF417A42DA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893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2714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533400" indent="-260350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8048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074738" indent="-268288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" y="17721"/>
            <a:ext cx="6840537" cy="668079"/>
          </a:xfrm>
          <a:prstGeom prst="rect">
            <a:avLst/>
          </a:prstGeom>
        </p:spPr>
        <p:txBody>
          <a:bodyPr anchor="b"/>
          <a:lstStyle>
            <a:lvl1pPr>
              <a:defRPr sz="3200" b="1" cap="none" spc="0" baseline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defRPr>
            </a:lvl1pPr>
          </a:lstStyle>
          <a:p>
            <a:pPr lvl="0"/>
            <a:r>
              <a:rPr lang="en-US" noProof="0" dirty="0" smtClean="0"/>
              <a:t>Tognum America Service</a:t>
            </a:r>
            <a:endParaRPr lang="de-DE" noProof="0" dirty="0" smtClean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gray">
          <a:xfrm>
            <a:off x="0" y="3284538"/>
            <a:ext cx="9144000" cy="1444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04800" y="838200"/>
            <a:ext cx="6858000" cy="55435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803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23" descr="2008-07-15_Inhal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8820"/>
            <a:ext cx="91440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4" descr="2008-07-15_Titel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81"/>
            <a:ext cx="9144000" cy="277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152400" y="914401"/>
            <a:ext cx="8763000" cy="5467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04800" y="17721"/>
            <a:ext cx="6840537" cy="66807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cap="none" spc="0" baseline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Tognum America Service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450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tabLst>
          <a:tab pos="266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714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2pPr>
      <a:lvl3pPr marL="533400" indent="-2603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3pPr>
      <a:lvl4pPr marL="8048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4pPr>
      <a:lvl5pPr marL="10747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5pPr>
      <a:lvl6pPr marL="15319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6pPr>
      <a:lvl7pPr marL="19891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7pPr>
      <a:lvl8pPr marL="24463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8pPr>
      <a:lvl9pPr marL="29035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28893" y="1945958"/>
            <a:ext cx="768030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Using Diasys to access the SAM module.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How to format the SAM CF card.</a:t>
            </a:r>
            <a:endParaRPr lang="en-US" sz="3200" dirty="0" smtClean="0">
              <a:solidFill>
                <a:schemeClr val="bg1"/>
              </a:solidFill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553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645481" y="1529953"/>
            <a:ext cx="16834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Establish link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667000"/>
            <a:ext cx="6475413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11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56193" y="1529953"/>
            <a:ext cx="30620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Select Module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to log into.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400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56193" y="1529953"/>
            <a:ext cx="30620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Select Module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to log into.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064" y="1955463"/>
            <a:ext cx="3494314" cy="429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548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13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053709" y="1529953"/>
            <a:ext cx="48670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Now you are ready to change / take data.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20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706599" y="2362200"/>
            <a:ext cx="54938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SAM CF card information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96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68608" y="2667000"/>
            <a:ext cx="77700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SAM CF cards must be formatted </a:t>
            </a:r>
            <a:r>
              <a:rPr lang="en-US" sz="20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correctly or they will not 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Both the file structure and card base formatting must be correct.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333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16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33400" y="1261408"/>
            <a:ext cx="780777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CF cards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should be pre-formatted.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aseline="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However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if you have to format one, it must be formatted in FAT protocol.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40094"/>
            <a:ext cx="5562313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27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33400" y="1261408"/>
            <a:ext cx="780777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Cards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should be pre-formatted.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aseline="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However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if you have to format one, it must be formatted in FAT protocol.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40094"/>
            <a:ext cx="5562313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29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43200" y="1395350"/>
            <a:ext cx="41534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FAT 32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formatting will not work.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aseline="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Only FAT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is OK.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40094"/>
            <a:ext cx="5562313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32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19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79663" y="1158473"/>
            <a:ext cx="70666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Files as received from MTU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The SAM must be able to see the files inside this folder.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0" y="4182561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WRONG !!!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02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94006" y="914400"/>
            <a:ext cx="69864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Before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accessing the SAM, the Diasys.dat file is required.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The file is on the CF card.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NOTE: Each software version has a different Diasys.dat file.</a:t>
            </a:r>
            <a:endParaRPr lang="en-US" sz="2000" dirty="0" smtClean="0">
              <a:solidFill>
                <a:srgbClr val="FF0000"/>
              </a:solidFill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95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646991" y="1358205"/>
            <a:ext cx="5724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SAM 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BDM file must be in root (base) directory.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  <a:p>
            <a:pPr lvl="0" eaLnBrk="0" hangingPunct="0">
              <a:spcBef>
                <a:spcPct val="0"/>
              </a:spcBef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If not, you will get BDM error when installing CF card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7299" y="5486400"/>
            <a:ext cx="6314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CORRECT </a:t>
            </a:r>
            <a:r>
              <a:rPr lang="en-US" sz="2000" b="1" dirty="0">
                <a:solidFill>
                  <a:srgbClr val="00B05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EXAMPLE OF SAM CF CARD FILE STRUCTURE</a:t>
            </a:r>
            <a:endParaRPr lang="en-US" sz="2000" b="1" dirty="0">
              <a:solidFill>
                <a:srgbClr val="00B050"/>
              </a:solidFill>
              <a:latin typeface="Arial" pitchFamily="34" charset="0"/>
            </a:endParaRPr>
          </a:p>
          <a:p>
            <a:endParaRPr lang="en-US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4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21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BEFORE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70937" y="1065312"/>
            <a:ext cx="828672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When the Life Data function is turned on, the SAM will create many new files when it is used for the first time.</a:t>
            </a:r>
          </a:p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These files store the ADEC serial number, software, cal and run time.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28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937" y="1065312"/>
            <a:ext cx="828672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When the Life Data function is turned on, the SAM will create many new files when it is used for the first time.</a:t>
            </a:r>
          </a:p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These files store the ADEC serial number, software, cal and run time.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AFTER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95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23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937" y="1219200"/>
            <a:ext cx="82867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To determine the SAM node number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and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software level, this can be found in the plant.txt file.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AFTER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583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937" y="1219200"/>
            <a:ext cx="82867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This is the software level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in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the plant.txt file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.</a:t>
            </a:r>
          </a:p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It is 40012 level 20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AFTER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38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937" y="1373088"/>
            <a:ext cx="828672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</a:rPr>
              <a:t>Under the device heading, this will tell you the SAM device number.</a:t>
            </a:r>
            <a:endParaRPr lang="en-US" sz="2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AFTER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2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26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937" y="660431"/>
            <a:ext cx="828672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800" dirty="0" smtClean="0">
                <a:solidFill>
                  <a:schemeClr val="bg1"/>
                </a:solidFill>
                <a:latin typeface="Arial" pitchFamily="34" charset="0"/>
              </a:rPr>
              <a:t>At the bottom of the page, the BUS device name list will  indicate the node number  for each module. </a:t>
            </a:r>
          </a:p>
          <a:p>
            <a:pPr lvl="0">
              <a:spcBef>
                <a:spcPct val="0"/>
              </a:spcBef>
            </a:pPr>
            <a:r>
              <a:rPr lang="en-US" sz="1800" dirty="0" smtClean="0">
                <a:solidFill>
                  <a:schemeClr val="bg1"/>
                </a:solidFill>
                <a:latin typeface="Arial" pitchFamily="34" charset="0"/>
              </a:rPr>
              <a:t>This may be different for each SAM software application. Ex. Generator, </a:t>
            </a:r>
            <a:r>
              <a:rPr lang="en-US" sz="1800" dirty="0" err="1" smtClean="0">
                <a:solidFill>
                  <a:schemeClr val="bg1"/>
                </a:solidFill>
                <a:latin typeface="Arial" pitchFamily="34" charset="0"/>
              </a:rPr>
              <a:t>Frac</a:t>
            </a:r>
            <a:r>
              <a:rPr lang="en-US" sz="1800" dirty="0" smtClean="0">
                <a:solidFill>
                  <a:schemeClr val="bg1"/>
                </a:solidFill>
                <a:latin typeface="Arial" pitchFamily="34" charset="0"/>
              </a:rPr>
              <a:t>, Marine may have different nodes assigned. If you install a used SAM, this needs to be verified.</a:t>
            </a:r>
            <a:endParaRPr lang="en-US" sz="18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299" y="5486400"/>
            <a:ext cx="631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spcBef>
                <a:spcPct val="0"/>
              </a:spcBef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AFTER installing in SAM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09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27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 27, 2012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9966" y="2572435"/>
            <a:ext cx="82867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3600" dirty="0" smtClean="0">
                <a:solidFill>
                  <a:schemeClr val="bg1"/>
                </a:solidFill>
                <a:latin typeface="Arial" pitchFamily="34" charset="0"/>
              </a:rPr>
              <a:t>Installing a new CF card.</a:t>
            </a: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26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90600"/>
            <a:ext cx="7924800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After installing new or reprogrammed SAM CF card, a "clean-up" must be performed.</a:t>
            </a:r>
          </a:p>
          <a:p>
            <a:r>
              <a:rPr lang="en-US" sz="1800" dirty="0">
                <a:solidFill>
                  <a:schemeClr val="bg1"/>
                </a:solidFill>
              </a:rPr>
              <a:t>Hold the ESC an ENTER keys on SAM during </a:t>
            </a:r>
            <a:r>
              <a:rPr lang="en-US" sz="1800" dirty="0" smtClean="0">
                <a:solidFill>
                  <a:schemeClr val="bg1"/>
                </a:solidFill>
              </a:rPr>
              <a:t>power-up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>
                <a:solidFill>
                  <a:schemeClr val="bg1"/>
                </a:solidFill>
              </a:rPr>
              <a:t>The first menu item is Clean up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30971"/>
            <a:ext cx="8361364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102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Thank you 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64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3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724820" y="1529952"/>
            <a:ext cx="15247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Select SAM</a:t>
            </a:r>
            <a:endParaRPr lang="en-US" sz="2000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30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44454" y="1529952"/>
            <a:ext cx="44855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Create a new description for this SAM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3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44454" y="1529952"/>
            <a:ext cx="44855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Create a new description for this SAM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10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6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480096" y="1529952"/>
            <a:ext cx="40142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Open the description for this SAM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408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4095" y="1132421"/>
            <a:ext cx="786625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Read the assembly description for this SAM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This tells DiaSys what parameters are available to view and change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4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30830" y="1376065"/>
            <a:ext cx="451277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Find the Diasys.dat fil</a:t>
            </a:r>
            <a:r>
              <a:rPr lang="en-US" sz="2000" dirty="0" smtClean="0">
                <a:solidFill>
                  <a:schemeClr val="bg1"/>
                </a:solidFill>
                <a:latin typeface="+mj-lt"/>
                <a:ea typeface="Calibri" pitchFamily="34" charset="0"/>
                <a:cs typeface="Times New Roman" pitchFamily="18" charset="0"/>
              </a:rPr>
              <a:t>e for this SW set</a:t>
            </a:r>
            <a:endParaRPr lang="en-US" sz="2000" dirty="0" smtClean="0">
              <a:solidFill>
                <a:srgbClr val="FF0000"/>
              </a:solidFill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6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June 27,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645481" y="1529953"/>
            <a:ext cx="16834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Establish link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7" y="2159622"/>
            <a:ext cx="7453830" cy="425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</p:tagLst>
</file>

<file path=ppt/theme/theme1.xml><?xml version="1.0" encoding="utf-8"?>
<a:theme xmlns:a="http://schemas.openxmlformats.org/drawingml/2006/main" name="SAM CF card replacement">
  <a:themeElements>
    <a:clrScheme name="Tognum">
      <a:dk1>
        <a:srgbClr val="000000"/>
      </a:dk1>
      <a:lt1>
        <a:srgbClr val="FFFFFF"/>
      </a:lt1>
      <a:dk2>
        <a:srgbClr val="4F4F4C"/>
      </a:dk2>
      <a:lt2>
        <a:srgbClr val="8F8F8C"/>
      </a:lt2>
      <a:accent1>
        <a:srgbClr val="002663"/>
      </a:accent1>
      <a:accent2>
        <a:srgbClr val="506B92"/>
      </a:accent2>
      <a:accent3>
        <a:srgbClr val="6A9900"/>
      </a:accent3>
      <a:accent4>
        <a:srgbClr val="92D400"/>
      </a:accent4>
      <a:accent5>
        <a:srgbClr val="700000"/>
      </a:accent5>
      <a:accent6>
        <a:srgbClr val="B00000"/>
      </a:accent6>
      <a:hlink>
        <a:srgbClr val="EFA014"/>
      </a:hlink>
      <a:folHlink>
        <a:srgbClr val="FFC513"/>
      </a:folHlink>
    </a:clrScheme>
    <a:fontScheme name="Excel Tognu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8F8F8C"/>
        </a:dk2>
        <a:lt2>
          <a:srgbClr val="4F4F4E"/>
        </a:lt2>
        <a:accent1>
          <a:srgbClr val="002663"/>
        </a:accent1>
        <a:accent2>
          <a:srgbClr val="506B92"/>
        </a:accent2>
        <a:accent3>
          <a:srgbClr val="FFFFFF"/>
        </a:accent3>
        <a:accent4>
          <a:srgbClr val="000000"/>
        </a:accent4>
        <a:accent5>
          <a:srgbClr val="AAACB7"/>
        </a:accent5>
        <a:accent6>
          <a:srgbClr val="486084"/>
        </a:accent6>
        <a:hlink>
          <a:srgbClr val="6A9900"/>
        </a:hlink>
        <a:folHlink>
          <a:srgbClr val="92D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8F8F8C"/>
      </a:dk2>
      <a:lt2>
        <a:srgbClr val="4F4F4E"/>
      </a:lt2>
      <a:accent1>
        <a:srgbClr val="002663"/>
      </a:accent1>
      <a:accent2>
        <a:srgbClr val="506B92"/>
      </a:accent2>
      <a:accent3>
        <a:srgbClr val="FFFFFF"/>
      </a:accent3>
      <a:accent4>
        <a:srgbClr val="000000"/>
      </a:accent4>
      <a:accent5>
        <a:srgbClr val="AAACB7"/>
      </a:accent5>
      <a:accent6>
        <a:srgbClr val="486084"/>
      </a:accent6>
      <a:hlink>
        <a:srgbClr val="6A9900"/>
      </a:hlink>
      <a:folHlink>
        <a:srgbClr val="92D4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 CF card replacement</Template>
  <TotalTime>0</TotalTime>
  <Words>646</Words>
  <Application>Microsoft Office PowerPoint</Application>
  <PresentationFormat>On-screen Show (4:3)</PresentationFormat>
  <Paragraphs>111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SAM CF card replacement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Tognum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Thema</dc:subject>
  <dc:creator>Matlock Adam, VCNI Tognum America Inc.</dc:creator>
  <dc:description>Master: 2009-12-07</dc:description>
  <cp:lastModifiedBy>Matlock Adam, VCNI Tognum America Inc.</cp:lastModifiedBy>
  <cp:revision>20</cp:revision>
  <dcterms:created xsi:type="dcterms:W3CDTF">2012-10-11T17:34:28Z</dcterms:created>
  <dcterms:modified xsi:type="dcterms:W3CDTF">2012-10-15T14:24:52Z</dcterms:modified>
</cp:coreProperties>
</file>